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2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28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6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88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7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8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7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7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8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9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0009-4992-440C-9936-FB7A65EE802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1A81-B3CC-4081-A934-9495D48D5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27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525"/>
            <a:ext cx="9108504" cy="13192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Светлана\Downloads\IMG-20230519-WA0017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21527"/>
            <a:ext cx="2160239" cy="1175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1" b="18164"/>
          <a:stretch/>
        </p:blipFill>
        <p:spPr bwMode="auto">
          <a:xfrm>
            <a:off x="3333853" y="30274"/>
            <a:ext cx="2318268" cy="109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er\Desktop\Логотип Школы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6" r="9031"/>
          <a:stretch/>
        </p:blipFill>
        <p:spPr bwMode="auto">
          <a:xfrm>
            <a:off x="6660232" y="32004"/>
            <a:ext cx="2385560" cy="120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2" y="1916832"/>
            <a:ext cx="8784877" cy="471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9513" y="1700808"/>
            <a:ext cx="8784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Факторы, влияющие на становление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развитие читательских умений. Мотивированное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чтение –  основа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успешного обучения младших школьников.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обучения смысловому чтению для «цифрового» поколения в условиях нравственного воспитания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43493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525"/>
            <a:ext cx="9108504" cy="13192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08503" cy="5373215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Светлана\Downloads\IMG-20230519-WA0017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21527"/>
            <a:ext cx="2160239" cy="1175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1" b="18164"/>
          <a:stretch/>
        </p:blipFill>
        <p:spPr bwMode="auto">
          <a:xfrm>
            <a:off x="3333853" y="30274"/>
            <a:ext cx="2318268" cy="109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er\Desktop\Логотип Школы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6" r="9031"/>
          <a:stretch/>
        </p:blipFill>
        <p:spPr bwMode="auto">
          <a:xfrm>
            <a:off x="6660232" y="32004"/>
            <a:ext cx="2385560" cy="120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045792" cy="468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170080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Винокурова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Ирина Анатольевна, 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учитель начальных классов;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ТРИЗ-педагог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эксперт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социально-эмоционального образования,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учебно-методических пособий;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лектор-методист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АНО «НЦИО» и издательства «Экзамен»</a:t>
            </a:r>
          </a:p>
        </p:txBody>
      </p:sp>
    </p:spTree>
    <p:extLst>
      <p:ext uri="{BB962C8B-B14F-4D97-AF65-F5344CB8AC3E}">
        <p14:creationId xmlns:p14="http://schemas.microsoft.com/office/powerpoint/2010/main" val="1209480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2023-11-23T11:17:36Z</dcterms:created>
  <dcterms:modified xsi:type="dcterms:W3CDTF">2023-11-24T10:01:54Z</dcterms:modified>
</cp:coreProperties>
</file>